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500174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u="sng" dirty="0" smtClean="0">
                <a:latin typeface="Times New Roman" pitchFamily="18" charset="0"/>
                <a:cs typeface="Times New Roman" pitchFamily="18" charset="0"/>
              </a:rPr>
              <a:t>Улицы нашего города</a:t>
            </a:r>
            <a:endParaRPr lang="ru-RU" sz="6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314" y="4214818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МАОУ «Средняя школа № 36»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Петропавловск-Камчатского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: 3 «Г»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Классный руководитель:</a:t>
            </a:r>
          </a:p>
          <a:p>
            <a:pPr algn="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Глухович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Маргарита Владимировна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50004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г. Петропавловск-Камчатский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7075462802_a09190f3f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000504"/>
            <a:ext cx="3191042" cy="2145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4429156" cy="3044700"/>
          </a:xfrm>
          <a:prstGeom prst="rect">
            <a:avLst/>
          </a:prstGeom>
        </p:spPr>
      </p:pic>
      <p:pic>
        <p:nvPicPr>
          <p:cNvPr id="3" name="Рисунок 2" descr="IMG_5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13126"/>
            <a:ext cx="4207686" cy="2951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429000"/>
            <a:ext cx="4479750" cy="3206488"/>
          </a:xfrm>
          <a:prstGeom prst="rect">
            <a:avLst/>
          </a:prstGeom>
        </p:spPr>
      </p:pic>
      <p:pic>
        <p:nvPicPr>
          <p:cNvPr id="3" name="Рисунок 2" descr="IMG_5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57166"/>
            <a:ext cx="4479750" cy="31231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86124"/>
            <a:ext cx="4634147" cy="3214710"/>
          </a:xfrm>
          <a:prstGeom prst="rect">
            <a:avLst/>
          </a:prstGeom>
        </p:spPr>
      </p:pic>
      <p:pic>
        <p:nvPicPr>
          <p:cNvPr id="3" name="Рисунок 2" descr="IMG_5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5" y="428604"/>
            <a:ext cx="4413401" cy="30718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29</Words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203</dc:creator>
  <cp:lastModifiedBy>203</cp:lastModifiedBy>
  <cp:revision>1</cp:revision>
  <dcterms:created xsi:type="dcterms:W3CDTF">2021-03-15T02:05:38Z</dcterms:created>
  <dcterms:modified xsi:type="dcterms:W3CDTF">2021-03-15T02:14:37Z</dcterms:modified>
</cp:coreProperties>
</file>